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9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60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85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70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3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3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63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9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14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125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qtowejrExYk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ricasergei/HighFive/tree/main/backend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3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8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8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8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7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7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7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5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2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8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177443" y="6350923"/>
            <a:ext cx="1837113" cy="3574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hlinkClick r:id="rId3"/>
              </a:rPr>
              <a:t>Youtube</a:t>
            </a:r>
            <a:r>
              <a:rPr lang="ko-KR" altLang="en-US" dirty="0" smtClean="0">
                <a:solidFill>
                  <a:schemeClr val="tx1"/>
                </a:solidFill>
                <a:hlinkClick r:id="rId3"/>
              </a:rPr>
              <a:t>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6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14850" y="6317673"/>
            <a:ext cx="1762299" cy="432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GitHub</a:t>
            </a:r>
            <a:r>
              <a:rPr lang="ko-KR" altLang="en-US" dirty="0" smtClean="0">
                <a:solidFill>
                  <a:schemeClr val="tx1"/>
                </a:solidFill>
                <a:hlinkClick r:id="rId3"/>
              </a:rPr>
              <a:t>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0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1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9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</Words>
  <Application>Microsoft Office PowerPoint</Application>
  <PresentationFormat>와이드스크린</PresentationFormat>
  <Paragraphs>2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JA103</dc:creator>
  <cp:lastModifiedBy>JA103</cp:lastModifiedBy>
  <cp:revision>7</cp:revision>
  <dcterms:created xsi:type="dcterms:W3CDTF">2025-07-07T09:46:12Z</dcterms:created>
  <dcterms:modified xsi:type="dcterms:W3CDTF">2025-07-08T04:24:38Z</dcterms:modified>
</cp:coreProperties>
</file>